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January </a:t>
            </a:r>
            <a:r>
              <a:rPr lang="en-US" dirty="0" smtClean="0">
                <a:solidFill>
                  <a:schemeClr val="bg1"/>
                </a:solidFill>
              </a:rPr>
              <a:t>26,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A New Critter &amp; Its Niche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Ecology Crossword Puzzle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Ecology Crossword </a:t>
            </a:r>
            <a:r>
              <a:rPr lang="en-US" sz="3000" dirty="0" smtClean="0">
                <a:solidFill>
                  <a:schemeClr val="accent4"/>
                </a:solidFill>
              </a:rPr>
              <a:t>Puzzle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Study </a:t>
            </a:r>
            <a:r>
              <a:rPr lang="en-US" sz="3000" dirty="0" smtClean="0">
                <a:solidFill>
                  <a:schemeClr val="accent4"/>
                </a:solidFill>
              </a:rPr>
              <a:t>for Ecology Quiz on Monday, January 30.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escribe </a:t>
            </a:r>
            <a:r>
              <a:rPr lang="en-US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niche in your environment.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Pencil.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56879</TotalTime>
  <Words>97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Thursday, January 26,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551</cp:revision>
  <cp:lastPrinted>2016-04-26T17:44:54Z</cp:lastPrinted>
  <dcterms:created xsi:type="dcterms:W3CDTF">2015-10-22T15:42:29Z</dcterms:created>
  <dcterms:modified xsi:type="dcterms:W3CDTF">2017-01-26T15:46:08Z</dcterms:modified>
</cp:coreProperties>
</file>